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BD0F8BD9-0ACA-43A4-89B5-2E06DC0010FF}"/>
    <pc:docChg chg="custSel modSld">
      <pc:chgData name="Narelle Wheaton" userId="6e1b2b30-480e-4f91-806b-6735d5b9e446" providerId="ADAL" clId="{BD0F8BD9-0ACA-43A4-89B5-2E06DC0010FF}" dt="2023-07-26T03:39:12.516" v="16" actId="27636"/>
      <pc:docMkLst>
        <pc:docMk/>
      </pc:docMkLst>
      <pc:sldChg chg="modSp mod">
        <pc:chgData name="Narelle Wheaton" userId="6e1b2b30-480e-4f91-806b-6735d5b9e446" providerId="ADAL" clId="{BD0F8BD9-0ACA-43A4-89B5-2E06DC0010FF}" dt="2023-07-26T03:39:12.516" v="16" actId="27636"/>
        <pc:sldMkLst>
          <pc:docMk/>
          <pc:sldMk cId="1095573705" sldId="256"/>
        </pc:sldMkLst>
        <pc:spChg chg="mod">
          <ac:chgData name="Narelle Wheaton" userId="6e1b2b30-480e-4f91-806b-6735d5b9e446" providerId="ADAL" clId="{BD0F8BD9-0ACA-43A4-89B5-2E06DC0010FF}" dt="2023-07-26T03:39:12.516" v="16" actId="27636"/>
          <ac:spMkLst>
            <pc:docMk/>
            <pc:sldMk cId="1095573705" sldId="256"/>
            <ac:spMk id="3" creationId="{9FE5911A-C5F9-44A2-A9F1-AB892D1B4E4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1FD337-5D9C-4D68-AA51-48961FED13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5627AC-17AB-4A8C-8AE2-B9353D1EC5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80D28-8D7E-4513-B4EE-69D0739FD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BD6B5-13DF-4D00-BB39-7EE8422FB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468F5-3D60-4BF3-89F7-3F6C61608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292342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6C5D4-B8B0-441E-BCE3-02F929D09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B78AF52-5347-4506-9A6D-EBBB84DCAA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018835-E208-4CE1-BAEC-0751CB589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F92DC-0AC3-4902-9D4A-9D1E4EC55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5473DC-A033-4B7D-81A0-39C48F1B7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5329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60A14A4-FAF0-4F22-AC5D-017D3D419E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BD076D-0EAA-4626-935F-C94452DE07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B80F62-65B9-4BD8-AE23-BDB09A506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ED96E-85F6-4A1A-A980-57018DD99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048BB7-4A58-4386-A242-633322C42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6346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BB26C-A612-484D-9BE9-EC5D33AB3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D8101-55B9-4707-949B-86E1C3C98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76F8A-C6B7-49E1-80A6-08A604027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AA1055-9203-41F2-8CCD-EE896F00A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312CB2-CC9C-4E13-8A95-2985F2BD4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100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8EF11-2EEE-418C-90DD-FF3D687C8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2F0B40-B9D1-4CE7-A7CA-AF23E81A1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B89924-38C4-4648-8BA8-3494632D5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03549-9F72-4995-9082-2CD9026F6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2AEE37-82D8-4156-96AD-283986D32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85291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60AF7-5449-4BD6-93CE-849D3B417F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E8FA58-CCBC-4590-BB72-B933D99878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FAD4F7-0F70-46F6-A112-81EB9B3ED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E5D287-5242-4BD8-8309-AF8DE8400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CA871BB-39B3-4DDF-97F5-F5189786F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C92A21-CC0E-4479-8219-3FFB2AD6D1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49708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F27362-FE24-4EB8-9D8C-6E8EED549D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EF7DE-6ADC-4A39-A28C-9E0E913F59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378E76-1ADB-42D5-A2F6-11B0D0F079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64EB37-8F40-4F86-92D4-BAEA111678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D532A3-3640-4BB8-A55F-044F99DD1C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ACFC18D-C6CF-466A-97E1-69AF964054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4A7298-93FE-4D61-A517-1DB421660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41D20B-EEB8-4B6D-94E9-3EF28FB10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2070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F62E6A-275F-4A83-9748-CB3DEDAF8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55ED5A-813D-4D04-BB2E-75BA91095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5403E-8387-45A6-B6CB-5DC126AB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D7568C-CD93-4B41-A28D-88A92A1E8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84022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28ADA3-C279-4A6A-B4D5-258EE84238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105D7E-7A7D-4BAB-9111-326F799C7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5C6B5B-9EB1-4FD0-A50B-8A177002E2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1330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97DC8-3886-4C7B-84B3-AAF2C7A459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D21109-C067-4551-9DA8-21CB14FAD4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D72135-6CAF-4DAA-89F5-7BBAC951F5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526A52-F25E-4C56-958E-DF13A6553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51E0A94-8C28-4794-8959-08A15650E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7D00FE-9E44-49F1-B80A-23E623534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4736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C5F6E-DD49-4E57-B3BB-EA001D695A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B8A298-0830-45C4-846C-67AD984A89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E25F18-A16D-42E1-B769-9CB98D9F4C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3BBD40-558F-4740-832B-E6153B79F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A834C61-03CF-4259-8F97-EA59BBE8D6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29D2FC-6E23-4C5A-9466-1050F7A8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2617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A342079-E14E-4BD1-A188-160BCB3DE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AF074A-D05D-4CBA-BE54-BA7592652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28E66-ACCD-4E12-968D-17795A5A54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9F5CB8-D0BE-4194-BD5C-BD957182F297}" type="datetimeFigureOut">
              <a:rPr lang="en-AU" smtClean="0"/>
              <a:t>26/07/2023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1EF42-5418-44DE-A6B2-43D62913B5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C308AA-F3F4-494D-BCFC-F0803D3F6F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0C308-3592-440F-99B7-0BD8D04147D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354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5911A-C5F9-44A2-A9F1-AB892D1B4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914418"/>
            <a:ext cx="9144000" cy="3049468"/>
          </a:xfrm>
        </p:spPr>
        <p:txBody>
          <a:bodyPr>
            <a:normAutofit lnSpcReduction="10000"/>
          </a:bodyPr>
          <a:lstStyle/>
          <a:p>
            <a:r>
              <a:rPr lang="en-US" sz="2200" dirty="0">
                <a:solidFill>
                  <a:schemeClr val="bg1"/>
                </a:solidFill>
              </a:rPr>
              <a:t>Verse 1</a:t>
            </a:r>
          </a:p>
          <a:p>
            <a:r>
              <a:rPr lang="en-US" sz="4000" dirty="0">
                <a:solidFill>
                  <a:schemeClr val="bg1"/>
                </a:solidFill>
              </a:rPr>
              <a:t>Plan our life O gracious </a:t>
            </a:r>
            <a:r>
              <a:rPr lang="en-US" sz="4000" dirty="0" err="1">
                <a:solidFill>
                  <a:schemeClr val="bg1"/>
                </a:solidFill>
              </a:rPr>
              <a:t>Saviour</a:t>
            </a:r>
            <a:endParaRPr lang="en-US" sz="4000" dirty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Call upon us in our youth</a:t>
            </a:r>
          </a:p>
          <a:p>
            <a:r>
              <a:rPr lang="en-US" sz="4000" dirty="0">
                <a:solidFill>
                  <a:schemeClr val="bg1"/>
                </a:solidFill>
              </a:rPr>
              <a:t>May we be with high </a:t>
            </a:r>
            <a:r>
              <a:rPr lang="en-US" sz="4000" dirty="0" err="1">
                <a:solidFill>
                  <a:schemeClr val="bg1"/>
                </a:solidFill>
              </a:rPr>
              <a:t>endeavour</a:t>
            </a:r>
            <a:endParaRPr lang="en-US" sz="4000" dirty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Bearers of Thy love and truth</a:t>
            </a:r>
          </a:p>
        </p:txBody>
      </p:sp>
    </p:spTree>
    <p:extLst>
      <p:ext uri="{BB962C8B-B14F-4D97-AF65-F5344CB8AC3E}">
        <p14:creationId xmlns:p14="http://schemas.microsoft.com/office/powerpoint/2010/main" val="1095573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5911A-C5F9-44A2-A9F1-AB892D1B4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818"/>
            <a:ext cx="9144000" cy="395298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2</a:t>
            </a:r>
          </a:p>
          <a:p>
            <a:r>
              <a:rPr lang="en-US" sz="4000" dirty="0">
                <a:solidFill>
                  <a:schemeClr val="bg1"/>
                </a:solidFill>
              </a:rPr>
              <a:t>Hear us Lord our faults confessing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We would be renewed within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when armed with inward blessing</a:t>
            </a:r>
          </a:p>
          <a:p>
            <a:r>
              <a:rPr lang="en-US" sz="4000" dirty="0">
                <a:solidFill>
                  <a:schemeClr val="bg1"/>
                </a:solidFill>
              </a:rPr>
              <a:t>Shall our outward work begin</a:t>
            </a:r>
          </a:p>
        </p:txBody>
      </p:sp>
    </p:spTree>
    <p:extLst>
      <p:ext uri="{BB962C8B-B14F-4D97-AF65-F5344CB8AC3E}">
        <p14:creationId xmlns:p14="http://schemas.microsoft.com/office/powerpoint/2010/main" val="3881517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5911A-C5F9-44A2-A9F1-AB892D1B4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818"/>
            <a:ext cx="9144000" cy="395298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3</a:t>
            </a:r>
          </a:p>
          <a:p>
            <a:r>
              <a:rPr lang="en-US" sz="4000" dirty="0">
                <a:solidFill>
                  <a:schemeClr val="bg1"/>
                </a:solidFill>
              </a:rPr>
              <a:t>Fill us with Thy inspiration</a:t>
            </a:r>
          </a:p>
          <a:p>
            <a:r>
              <a:rPr lang="en-US" sz="4000" dirty="0">
                <a:solidFill>
                  <a:schemeClr val="bg1"/>
                </a:solidFill>
              </a:rPr>
              <a:t>All our works confirmed by Thee</a:t>
            </a:r>
          </a:p>
          <a:p>
            <a:r>
              <a:rPr lang="en-US" sz="4000" dirty="0">
                <a:solidFill>
                  <a:schemeClr val="bg1"/>
                </a:solidFill>
              </a:rPr>
              <a:t>Let them be Thy revelation</a:t>
            </a:r>
          </a:p>
          <a:p>
            <a:r>
              <a:rPr lang="en-US" sz="4000" dirty="0">
                <a:solidFill>
                  <a:schemeClr val="bg1"/>
                </a:solidFill>
              </a:rPr>
              <a:t>Pure as Thou wouldst have them be</a:t>
            </a:r>
          </a:p>
        </p:txBody>
      </p:sp>
    </p:spTree>
    <p:extLst>
      <p:ext uri="{BB962C8B-B14F-4D97-AF65-F5344CB8AC3E}">
        <p14:creationId xmlns:p14="http://schemas.microsoft.com/office/powerpoint/2010/main" val="952199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5911A-C5F9-44A2-A9F1-AB892D1B4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818"/>
            <a:ext cx="9144000" cy="395298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4</a:t>
            </a:r>
          </a:p>
          <a:p>
            <a:r>
              <a:rPr lang="en-US" sz="4000" dirty="0">
                <a:solidFill>
                  <a:schemeClr val="bg1"/>
                </a:solidFill>
              </a:rPr>
              <a:t>Give us courage when we falter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Balance thought before the act</a:t>
            </a:r>
          </a:p>
          <a:p>
            <a:r>
              <a:rPr lang="en-US" sz="4000" dirty="0">
                <a:solidFill>
                  <a:schemeClr val="bg1"/>
                </a:solidFill>
              </a:rPr>
              <a:t>Placing talents on Thine altar</a:t>
            </a:r>
          </a:p>
          <a:p>
            <a:r>
              <a:rPr lang="en-US" sz="4000" dirty="0">
                <a:solidFill>
                  <a:schemeClr val="bg1"/>
                </a:solidFill>
              </a:rPr>
              <a:t>Facing up to sternest fact</a:t>
            </a:r>
          </a:p>
        </p:txBody>
      </p:sp>
    </p:spTree>
    <p:extLst>
      <p:ext uri="{BB962C8B-B14F-4D97-AF65-F5344CB8AC3E}">
        <p14:creationId xmlns:p14="http://schemas.microsoft.com/office/powerpoint/2010/main" val="9483205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9FE5911A-C5F9-44A2-A9F1-AB892D1B4E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04818"/>
            <a:ext cx="9144000" cy="395298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Verse 5</a:t>
            </a:r>
          </a:p>
          <a:p>
            <a:r>
              <a:rPr lang="en-US" sz="4000" dirty="0">
                <a:solidFill>
                  <a:schemeClr val="bg1"/>
                </a:solidFill>
              </a:rPr>
              <a:t>With Thy plan before us ever</a:t>
            </a:r>
          </a:p>
          <a:p>
            <a:r>
              <a:rPr lang="en-US" sz="4000" dirty="0">
                <a:solidFill>
                  <a:schemeClr val="bg1"/>
                </a:solidFill>
              </a:rPr>
              <a:t>Keep us loyal to our aim</a:t>
            </a:r>
          </a:p>
          <a:p>
            <a:r>
              <a:rPr lang="en-US" sz="4000" dirty="0">
                <a:solidFill>
                  <a:schemeClr val="bg1"/>
                </a:solidFill>
              </a:rPr>
              <a:t>Then shall all our life's </a:t>
            </a:r>
            <a:r>
              <a:rPr lang="en-US" sz="4000" dirty="0" err="1">
                <a:solidFill>
                  <a:schemeClr val="bg1"/>
                </a:solidFill>
              </a:rPr>
              <a:t>endeavour</a:t>
            </a:r>
            <a:endParaRPr lang="en-US" sz="4000" dirty="0">
              <a:solidFill>
                <a:schemeClr val="bg1"/>
              </a:solidFill>
            </a:endParaRPr>
          </a:p>
          <a:p>
            <a:r>
              <a:rPr lang="en-US" sz="4000" dirty="0">
                <a:solidFill>
                  <a:schemeClr val="bg1"/>
                </a:solidFill>
              </a:rPr>
              <a:t>Glorify our Father's name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E6A208D-114C-475F-ABDE-8B524CD7BB86}"/>
              </a:ext>
            </a:extLst>
          </p:cNvPr>
          <p:cNvSpPr txBox="1"/>
          <p:nvPr/>
        </p:nvSpPr>
        <p:spPr>
          <a:xfrm>
            <a:off x="237422" y="6029435"/>
            <a:ext cx="6096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Song # 6077015</a:t>
            </a: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Wilfred Bayliss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© 1995 Salvationist Publishing &amp; Supplies Ltd. (Admin. by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CopyCare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Pacific Pty. Ltd.)</a:t>
            </a:r>
          </a:p>
          <a:p>
            <a:pPr algn="l"/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For use solely with the </a:t>
            </a:r>
            <a:r>
              <a:rPr lang="en-US" sz="600" b="0" i="1" dirty="0" err="1">
                <a:solidFill>
                  <a:schemeClr val="bg1"/>
                </a:solidFill>
                <a:effectLst/>
                <a:latin typeface="akagi_probook"/>
              </a:rPr>
              <a:t>SongSelect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®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Terms of Use</a:t>
            </a:r>
            <a:r>
              <a:rPr lang="en-US" sz="600" b="0" i="1" dirty="0">
                <a:solidFill>
                  <a:schemeClr val="bg1"/>
                </a:solidFill>
                <a:effectLst/>
                <a:latin typeface="akagi_probook"/>
              </a:rPr>
              <a:t>. All rights reserved. </a:t>
            </a:r>
            <a:r>
              <a:rPr lang="en-US" sz="600" b="0" i="1" u="none" strike="noStrike" dirty="0">
                <a:solidFill>
                  <a:schemeClr val="bg1"/>
                </a:solidFill>
                <a:effectLst/>
                <a:latin typeface="akagi_probook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www.ccli.com</a:t>
            </a:r>
            <a:endParaRPr lang="en-US" sz="600" b="0" i="1" dirty="0">
              <a:solidFill>
                <a:schemeClr val="bg1"/>
              </a:solidFill>
              <a:effectLst/>
              <a:latin typeface="akagi_probook"/>
            </a:endParaRPr>
          </a:p>
          <a:p>
            <a:pPr algn="l"/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CCLI </a:t>
            </a:r>
            <a:r>
              <a:rPr lang="en-US" sz="600" b="0" i="0" dirty="0" err="1">
                <a:solidFill>
                  <a:schemeClr val="bg1"/>
                </a:solidFill>
                <a:effectLst/>
                <a:latin typeface="akagi_probook"/>
              </a:rPr>
              <a:t>Licence</a:t>
            </a:r>
            <a:r>
              <a:rPr lang="en-US" sz="600" b="0" i="0" dirty="0">
                <a:solidFill>
                  <a:schemeClr val="bg1"/>
                </a:solidFill>
                <a:effectLst/>
                <a:latin typeface="akagi_probook"/>
              </a:rPr>
              <a:t> # </a:t>
            </a:r>
          </a:p>
        </p:txBody>
      </p:sp>
    </p:spTree>
    <p:extLst>
      <p:ext uri="{BB962C8B-B14F-4D97-AF65-F5344CB8AC3E}">
        <p14:creationId xmlns:p14="http://schemas.microsoft.com/office/powerpoint/2010/main" val="1307761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169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akagi_probook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2</cp:revision>
  <dcterms:created xsi:type="dcterms:W3CDTF">2022-07-11T02:42:12Z</dcterms:created>
  <dcterms:modified xsi:type="dcterms:W3CDTF">2023-07-26T03:39:14Z</dcterms:modified>
</cp:coreProperties>
</file>